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2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0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6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4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1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1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4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2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9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20976-E0D0-42CF-BDA3-83E6C3578E2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9D73A-2914-4BD7-9A74-89AFA3946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3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vn/search?q=-%09tro+choi+-%09M%C3%A8o+%C4%91u%E1%BB%95i+chu%E1%BB%99t+mam+non&amp;source=lmns&amp;tbm=vid&amp;hl=vi&amp;sa=X&amp;ved=2ahUKEwini6z80OL9AhW3mFYBHe8vDaUQ_AUoAXoECAEQA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685800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TRÒ CHƠI DÂN GIAN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“MÈO ĐUỔI CHUỘT"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Trò chơi vận động\HÌNH\MÈO ĐUỔI CHUỘ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99" y="2438400"/>
            <a:ext cx="5374972" cy="358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51413" y="6093922"/>
            <a:ext cx="53796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chạy,mèo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chuốt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21832" y="685800"/>
            <a:ext cx="56387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thànhh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hang. </a:t>
            </a:r>
          </a:p>
          <a:p>
            <a:pPr fontAlgn="base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Ban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2m. </a:t>
            </a:r>
          </a:p>
          <a:p>
            <a:pPr fontAlgn="base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rượt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0431" y="6340435"/>
            <a:ext cx="518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https://www.google.com.vn/search?q=-%09tro+choi+-%09M%C3%A8o+%C4%91u%E1%BB%95i+chu%E1%BB%99t+mam+non&amp;source=lmns&amp;tbm=vid&amp;hl=vi&amp;sa=X&amp;ved=2ahUKEwini6z80OL9AhW3mFYBHe8vDaUQ_AUoAXoECAEQAQ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5" name="Picture 4" descr="Hướng dẫn chơi trò chơi mèo đuổi chuột đơn giản, hấp dẫ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407" y="4876800"/>
            <a:ext cx="4795993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CMS\Desktop\kho học liệu toán lá năm học 22-23\Phát triển thể chất\Trò chơi vận động\HÌNH\MÈO ĐUỔI CHUỘT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44" y="838200"/>
            <a:ext cx="494465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80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2023-03-23T07:23:10Z</dcterms:created>
  <dcterms:modified xsi:type="dcterms:W3CDTF">2023-03-23T07:50:18Z</dcterms:modified>
</cp:coreProperties>
</file>