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92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0976-E0D0-42CF-BDA3-83E6C3578E2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D73A-2914-4BD7-9A74-89AFA3946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728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0976-E0D0-42CF-BDA3-83E6C3578E2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D73A-2914-4BD7-9A74-89AFA3946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802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0976-E0D0-42CF-BDA3-83E6C3578E2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D73A-2914-4BD7-9A74-89AFA3946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267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0976-E0D0-42CF-BDA3-83E6C3578E2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D73A-2914-4BD7-9A74-89AFA3946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444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0976-E0D0-42CF-BDA3-83E6C3578E2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D73A-2914-4BD7-9A74-89AFA3946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2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0976-E0D0-42CF-BDA3-83E6C3578E2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D73A-2914-4BD7-9A74-89AFA3946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83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0976-E0D0-42CF-BDA3-83E6C3578E2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D73A-2914-4BD7-9A74-89AFA3946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610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0976-E0D0-42CF-BDA3-83E6C3578E2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D73A-2914-4BD7-9A74-89AFA3946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51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0976-E0D0-42CF-BDA3-83E6C3578E2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D73A-2914-4BD7-9A74-89AFA3946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446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0976-E0D0-42CF-BDA3-83E6C3578E2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D73A-2914-4BD7-9A74-89AFA3946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222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0976-E0D0-42CF-BDA3-83E6C3578E2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D73A-2914-4BD7-9A74-89AFA3946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98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20976-E0D0-42CF-BDA3-83E6C3578E2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9D73A-2914-4BD7-9A74-89AFA3946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3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.vn/search?q=-%09tro+choi+-%09M%C3%A8o+%C4%91u%E1%BB%95i+chu%E1%BB%99t+mam+non&amp;source=lmns&amp;tbm=vid&amp;hl=vi&amp;sa=X&amp;ved=2ahUKEwini6z80OL9AhW3mFYBHe8vDaUQ_AUoAXoECAEQAQ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9892" y="457200"/>
            <a:ext cx="5962680" cy="8297272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914400" y="685800"/>
            <a:ext cx="480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TRÒ CHƠI DÂN GIAN 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“MÈO ĐUỔI CHUỘT"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CMS\Desktop\kho học liệu toán lá năm học 22-23\Phát triển thể chất\Trò chơi vận động\HÌNH\MÈO ĐUỔI CHUỘ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999" y="2438400"/>
            <a:ext cx="5374972" cy="3589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751413" y="6093922"/>
            <a:ext cx="537963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GB" sz="2800" dirty="0">
                <a:latin typeface="Times New Roman" pitchFamily="18" charset="0"/>
                <a:cs typeface="Times New Roman" pitchFamily="18" charset="0"/>
              </a:rPr>
            </a:b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chạy,mèo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đuổi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chuốt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thua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GB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91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9892" y="457200"/>
            <a:ext cx="5962680" cy="8297272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621832" y="685800"/>
            <a:ext cx="563879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GB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thànhh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giơ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hang. </a:t>
            </a:r>
          </a:p>
          <a:p>
            <a:pPr fontAlgn="base"/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. Ban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2m. </a:t>
            </a:r>
          </a:p>
          <a:p>
            <a:pPr fontAlgn="base"/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đuổi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lo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luồn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lách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ngách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hang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trốn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rượt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đuổi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chạm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0431" y="6340435"/>
            <a:ext cx="5181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u="sng" dirty="0">
                <a:latin typeface="Times New Roman" pitchFamily="18" charset="0"/>
                <a:cs typeface="Times New Roman" pitchFamily="18" charset="0"/>
                <a:hlinkClick r:id="rId2"/>
              </a:rPr>
              <a:t>https://www.google.com.vn/search?q=-%09tro+choi+-%09M%C3%A8o+%C4%91u%E1%BB%95i+chu%E1%BB%99t+mam+non&amp;source=lmns&amp;tbm=vid&amp;hl=vi&amp;sa=X&amp;ved=2ahUKEwini6z80OL9AhW3mFYBHe8vDaUQ_AUoAXoECAEQAQ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871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9892" y="457200"/>
            <a:ext cx="5962680" cy="8297272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800" dirty="0"/>
          </a:p>
        </p:txBody>
      </p:sp>
      <p:pic>
        <p:nvPicPr>
          <p:cNvPr id="5" name="Picture 4" descr="Hướng dẫn chơi trò chơi mèo đuổi chuột đơn giản, hấp dẫ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407" y="4876800"/>
            <a:ext cx="4795993" cy="350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C:\Users\CMS\Desktop\kho học liệu toán lá năm học 22-23\Phát triển thể chất\Trò chơi vận động\HÌNH\MÈO ĐUỔI CHUỘT 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744" y="838200"/>
            <a:ext cx="4944656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1803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24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CMS</dc:creator>
  <cp:lastModifiedBy>CMS</cp:lastModifiedBy>
  <cp:revision>3</cp:revision>
  <dcterms:created xsi:type="dcterms:W3CDTF">2023-03-23T07:23:10Z</dcterms:created>
  <dcterms:modified xsi:type="dcterms:W3CDTF">2023-03-23T07:50:18Z</dcterms:modified>
</cp:coreProperties>
</file>